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3" r:id="rId5"/>
    <p:sldId id="258" r:id="rId6"/>
    <p:sldId id="259" r:id="rId7"/>
    <p:sldId id="260" r:id="rId8"/>
    <p:sldId id="261" r:id="rId9"/>
    <p:sldId id="265" r:id="rId10"/>
    <p:sldId id="267" r:id="rId11"/>
    <p:sldId id="266" r:id="rId12"/>
    <p:sldId id="26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96" y="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&#1088;&#1077;&#1078;&#1080;&#1089;&#1089;&#1077;&#1088;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28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3001" y="2132856"/>
            <a:ext cx="7416824" cy="223224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функциональной грамотности </a:t>
            </a:r>
          </a:p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математики в начальной школе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39952" y="5805264"/>
            <a:ext cx="48942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err="1" smtClean="0"/>
              <a:t>Тарбаганова</a:t>
            </a:r>
            <a:r>
              <a:rPr lang="ru-RU" dirty="0" smtClean="0"/>
              <a:t> Н. А., Щетинина М. А.,</a:t>
            </a:r>
          </a:p>
          <a:p>
            <a:pPr algn="r"/>
            <a:r>
              <a:rPr lang="ru-RU" dirty="0" smtClean="0"/>
              <a:t>учителя начальных классов </a:t>
            </a:r>
            <a:br>
              <a:rPr lang="ru-RU" dirty="0" smtClean="0"/>
            </a:br>
            <a:r>
              <a:rPr lang="ru-RU" dirty="0" smtClean="0"/>
              <a:t>МОУ «Турочакская СОШ им. Я. И. Баляева»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02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980728"/>
            <a:ext cx="7560840" cy="120248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Турочак расположен между двух рек, длина Лебеди 175 км, длина Бии – 301 км. На сколько одна река длиннее другой? Сколько длина двух рек вместе?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12" y="2492896"/>
            <a:ext cx="3024336" cy="25820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17270" y="2482692"/>
            <a:ext cx="3022075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410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«Составь сам»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sun9-22.userapi.com/s/v1/if2/dLfli0AC-cm9_yi-iXcnMxLvOGKpxwvDfrMHRZXbdB-O83fwljMapzKLS_klmcByyrkCVYK8LRqofeeiMLoLB4pt.jpg?quality=96&amp;as=32x16,48x24,72x36,108x53,160x79,240x119,360x178,437x216&amp;from=bu&amp;cs=437x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31" y="2020067"/>
            <a:ext cx="6603427" cy="4001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230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Work-Pony\Downloads\lcvmb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042" y="956456"/>
            <a:ext cx="8257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ОВЛАДЕНИЕ ФГ= УСВОЕНИЕ + ПРИМЕНЕНИЕ НА ПРАКТИКЕ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9675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«Предмет математики настолько серьезен, что полезно не упускать случая делать его немного занимательным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852936"/>
            <a:ext cx="7488832" cy="27261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СЛОЖНО 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ИНТЕРЕСНО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17582"/>
            <a:ext cx="7632847" cy="120248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текстовых задач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один из приёмов формирования </a:t>
            </a:r>
            <a:r>
              <a:rPr lang="ru-RU" sz="3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частности математической грамотности.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119256"/>
            <a:ext cx="7632848" cy="426207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2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включает: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понимание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необходимости математических знаний для учения и повседневной жизни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потребность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 умение применять математику в повседневных (житейских)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ситуациях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способность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различать математические объекты, устанавливать математические отношения, зависимости, сравнивать, классифицировать. </a:t>
            </a: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совокупность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умений: действовать по инструкции (алгоритму), решать учебные задачи, связанные с измерением, вычислениями, упорядочиванием, формулировать суждения с использованием математических терминов, знаков, свойств арифметических действий.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88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155" y="98072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формирования математической грамотности: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9442" y="3235148"/>
            <a:ext cx="6692958" cy="3603812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ехнология проектов;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ехнология проблемного обучения;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абота с символическим текстом;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гровые технологии;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6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текстом и таблицей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Наглядный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Образное представление информации 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счетный материал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хемы </a:t>
            </a:r>
          </a:p>
          <a:p>
            <a:pPr>
              <a:buFontTx/>
              <a:buChar char="-"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раткая запись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деньгами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2.Работа с текстом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основных слов и цифр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слов на числа из задачи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таблицы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1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Инсценировка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теории с практикой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Режиссер (РР)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детектив </a:t>
            </a:r>
          </a:p>
          <a:p>
            <a:pPr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5486500"/>
              </p:ext>
            </p:extLst>
          </p:nvPr>
        </p:nvGraphicFramePr>
        <p:xfrm>
          <a:off x="971601" y="1124744"/>
          <a:ext cx="7088668" cy="49685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68239">
                  <a:extLst>
                    <a:ext uri="{9D8B030D-6E8A-4147-A177-3AD203B41FA5}">
                      <a16:colId xmlns="" xmlns:a16="http://schemas.microsoft.com/office/drawing/2014/main" val="3341071745"/>
                    </a:ext>
                  </a:extLst>
                </a:gridCol>
                <a:gridCol w="1520429">
                  <a:extLst>
                    <a:ext uri="{9D8B030D-6E8A-4147-A177-3AD203B41FA5}">
                      <a16:colId xmlns="" xmlns:a16="http://schemas.microsoft.com/office/drawing/2014/main" val="855180735"/>
                    </a:ext>
                  </a:extLst>
                </a:gridCol>
              </a:tblGrid>
              <a:tr h="993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стадиона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м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825491367"/>
                  </a:ext>
                </a:extLst>
              </a:tr>
              <a:tr h="993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 окна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см</a:t>
                      </a:r>
                      <a:endParaRPr lang="ru-RU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66828672"/>
                  </a:ext>
                </a:extLst>
              </a:tr>
              <a:tr h="993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длина гвоздя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мм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315880598"/>
                  </a:ext>
                </a:extLst>
              </a:tr>
              <a:tr h="993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высота дома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м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74313262"/>
                  </a:ext>
                </a:extLst>
              </a:tr>
              <a:tr h="993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школьника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см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584898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22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131</TotalTime>
  <Words>250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Презентация PowerPoint</vt:lpstr>
      <vt:lpstr>«Предмет математики настолько серьезен, что полезно не упускать случая делать его немного занимательным»</vt:lpstr>
      <vt:lpstr>Решение текстовых задач — один из приёмов формирования функциональной грамотности, в частности математической грамотности.</vt:lpstr>
      <vt:lpstr> Технологии формирования математической грамотности:</vt:lpstr>
      <vt:lpstr>Приемы:</vt:lpstr>
      <vt:lpstr>1. Наглядный </vt:lpstr>
      <vt:lpstr>2.Работа с текстом</vt:lpstr>
      <vt:lpstr>3. Инсценировка</vt:lpstr>
      <vt:lpstr>Презентация PowerPoint</vt:lpstr>
      <vt:lpstr>Турочак расположен между двух рек, длина Лебеди 175 км, длина Бии – 301 км. На сколько одна река длиннее другой? Сколько длина двух рек вместе?</vt:lpstr>
      <vt:lpstr>«Составь сам»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</dc:title>
  <dc:creator>Work-Pony</dc:creator>
  <cp:lastModifiedBy>adminCOD</cp:lastModifiedBy>
  <cp:revision>13</cp:revision>
  <dcterms:created xsi:type="dcterms:W3CDTF">2025-10-12T07:20:40Z</dcterms:created>
  <dcterms:modified xsi:type="dcterms:W3CDTF">2025-10-23T10:25:16Z</dcterms:modified>
</cp:coreProperties>
</file>